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62" r:id="rId2"/>
    <p:sldId id="258" r:id="rId3"/>
    <p:sldId id="266" r:id="rId4"/>
    <p:sldId id="265" r:id="rId5"/>
    <p:sldId id="257" r:id="rId6"/>
    <p:sldId id="268" r:id="rId7"/>
    <p:sldId id="269" r:id="rId8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5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37" d="100"/>
          <a:sy n="37" d="100"/>
        </p:scale>
        <p:origin x="206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67B73-2F2F-41C4-8EFD-01308AB5CF7B}" type="datetimeFigureOut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C7C4A2-90AF-4609-9B81-49B7ADE0A1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191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C7C4A2-90AF-4609-9B81-49B7ADE0A1E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3293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EC695-B99B-4699-8F94-A80BDB211B2E}" type="datetime1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05CB-CA85-48A6-BBAA-A4B2FB17D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123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83437-1291-4B63-9F3C-74128607744D}" type="datetime1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05CB-CA85-48A6-BBAA-A4B2FB17D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450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7F2363-86E3-4D78-AF7B-06DABD7EC9E6}" type="datetime1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05CB-CA85-48A6-BBAA-A4B2FB17D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204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A04F7-DFFA-449E-9C1D-72045288D6AF}" type="datetime1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05CB-CA85-48A6-BBAA-A4B2FB17D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483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E204B-832E-4DCE-A337-4759155D01EA}" type="datetime1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05CB-CA85-48A6-BBAA-A4B2FB17D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4671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64F0E-662E-4E29-9EE2-B8CF89391CED}" type="datetime1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05CB-CA85-48A6-BBAA-A4B2FB17D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6434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80328-0B4E-488A-B547-23901106FE75}" type="datetime1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05CB-CA85-48A6-BBAA-A4B2FB17D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11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B9C3E-49DE-4F7E-B3FB-2BE520FDCD33}" type="datetime1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05CB-CA85-48A6-BBAA-A4B2FB17D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6230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8463B1-4941-4D04-8A6A-24898174EE76}" type="datetime1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05CB-CA85-48A6-BBAA-A4B2FB17D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7589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DE24C-567A-49B1-ACA9-525B4BA54CC3}" type="datetime1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05CB-CA85-48A6-BBAA-A4B2FB17D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34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CF0ED4-4647-4573-9D41-C2854496B298}" type="datetime1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6305CB-CA85-48A6-BBAA-A4B2FB17D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5722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5F82A-093F-47BF-9BBB-F86449DBE546}" type="datetime1">
              <a:rPr kumimoji="1" lang="ja-JP" altLang="en-US" smtClean="0"/>
              <a:t>2019/12/10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6305CB-CA85-48A6-BBAA-A4B2FB17DA4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316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字幕 2">
            <a:extLst>
              <a:ext uri="{FF2B5EF4-FFF2-40B4-BE49-F238E27FC236}">
                <a16:creationId xmlns:a16="http://schemas.microsoft.com/office/drawing/2014/main" id="{203909DC-2E23-4D29-839F-BD1B2EE68705}"/>
              </a:ext>
            </a:extLst>
          </p:cNvPr>
          <p:cNvSpPr txBox="1">
            <a:spLocks/>
          </p:cNvSpPr>
          <p:nvPr/>
        </p:nvSpPr>
        <p:spPr>
          <a:xfrm>
            <a:off x="209004" y="228600"/>
            <a:ext cx="8744495" cy="10592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20000"/>
              </a:lnSpc>
              <a:spcBef>
                <a:spcPts val="0"/>
              </a:spcBef>
            </a:pPr>
            <a:endParaRPr lang="ja-JP" altLang="en-US" sz="12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96686" y="709301"/>
            <a:ext cx="7818664" cy="2414899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ja-JP" altLang="en-US" sz="5400" dirty="0">
                <a:latin typeface="Meiryo UI" panose="020B0604030504040204" pitchFamily="50" charset="-128"/>
                <a:ea typeface="Meiryo UI" panose="020B0604030504040204" pitchFamily="50" charset="-128"/>
              </a:rPr>
              <a:t>〇〇〇〇〇</a:t>
            </a:r>
            <a:r>
              <a:rPr lang="ja-JP" altLang="en-US" sz="5400" dirty="0"/>
              <a:t/>
            </a:r>
            <a:br>
              <a:rPr lang="ja-JP" altLang="en-US" sz="5400" dirty="0"/>
            </a:br>
            <a:r>
              <a:rPr lang="ja-JP" altLang="en-US" sz="3900" dirty="0" smtClean="0"/>
              <a:t>（</a:t>
            </a:r>
            <a:r>
              <a:rPr lang="ja-JP" altLang="en-US" sz="3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提案する技術・素材の名称）</a:t>
            </a:r>
            <a:r>
              <a:rPr lang="en-US" altLang="ja-JP" sz="3900" dirty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lang="en-US" altLang="ja-JP" sz="3900" dirty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39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52251" y="4505552"/>
            <a:ext cx="6858000" cy="730476"/>
          </a:xfrm>
        </p:spPr>
        <p:txBody>
          <a:bodyPr>
            <a:noAutofit/>
          </a:bodyPr>
          <a:lstStyle/>
          <a:p>
            <a:r>
              <a:rPr lang="ja-JP" altLang="en-US" sz="4000" dirty="0">
                <a:latin typeface="Meiryo UI" panose="020B0604030504040204" pitchFamily="50" charset="-128"/>
                <a:ea typeface="Meiryo UI" panose="020B0604030504040204" pitchFamily="50" charset="-128"/>
              </a:rPr>
              <a:t>〇〇〇〇〇〇</a:t>
            </a:r>
          </a:p>
          <a:p>
            <a:r>
              <a:rPr lang="ja-JP" altLang="en-US" sz="3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（企業名／</a:t>
            </a:r>
            <a:r>
              <a:rPr kumimoji="1" lang="ja-JP" altLang="en-US" sz="3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機関名）</a:t>
            </a:r>
            <a:r>
              <a:rPr kumimoji="1" lang="en-US" altLang="ja-JP" sz="3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/>
            </a:r>
            <a:br>
              <a:rPr kumimoji="1" lang="en-US" altLang="ja-JP" sz="35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</a:br>
            <a:endParaRPr kumimoji="1" lang="ja-JP" altLang="en-US" sz="3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496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字幕 2">
            <a:extLst>
              <a:ext uri="{FF2B5EF4-FFF2-40B4-BE49-F238E27FC236}">
                <a16:creationId xmlns:a16="http://schemas.microsoft.com/office/drawing/2014/main" id="{FDC0A984-91A0-45A0-87F1-8F7CD78E2168}"/>
              </a:ext>
            </a:extLst>
          </p:cNvPr>
          <p:cNvSpPr txBox="1">
            <a:spLocks/>
          </p:cNvSpPr>
          <p:nvPr/>
        </p:nvSpPr>
        <p:spPr>
          <a:xfrm>
            <a:off x="354711" y="761470"/>
            <a:ext cx="8334103" cy="5490752"/>
          </a:xfrm>
          <a:prstGeom prst="rect">
            <a:avLst/>
          </a:prstGeom>
          <a:ln>
            <a:noFill/>
          </a:ln>
        </p:spPr>
        <p:txBody>
          <a:bodyPr vert="horz" lIns="68580" tIns="34290" rIns="68580" bIns="3429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＜提案する技術・素材の内容（本質）＞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記載例：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〇〇を〇〇とする技術</a:t>
            </a:r>
            <a:endParaRPr lang="en-US" altLang="ja-JP" dirty="0" smtClean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繊維を〇〇の液につけることで、しわになりにくくする技術</a:t>
            </a:r>
            <a:endParaRPr lang="en-US" altLang="ja-JP" dirty="0" smtClean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記載例：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を主成分としており、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〇〇と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いう性質を持つ素材</a:t>
            </a:r>
            <a:endParaRPr lang="en-US" altLang="ja-JP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樹脂を主成分とします。</a:t>
            </a:r>
            <a:r>
              <a:rPr lang="en-US" altLang="ja-JP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℃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以上に加熱すると柔らかく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なり、自由に形を変えることができ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、冷却すると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その形のまま固化します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dirty="0" smtClean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更に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、一度</a:t>
            </a:r>
            <a:r>
              <a:rPr lang="en-US" altLang="ja-JP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-20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℃以下に冷却すると再び</a:t>
            </a:r>
            <a:r>
              <a:rPr lang="en-US" altLang="ja-JP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100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℃以上に加熱しても柔らかくなりません。</a:t>
            </a:r>
            <a:endParaRPr lang="en-US" altLang="ja-JP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ja-JP" altLang="en-US" sz="35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351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字幕 2">
            <a:extLst>
              <a:ext uri="{FF2B5EF4-FFF2-40B4-BE49-F238E27FC236}">
                <a16:creationId xmlns:a16="http://schemas.microsoft.com/office/drawing/2014/main" id="{FDC0A984-91A0-45A0-87F1-8F7CD78E2168}"/>
              </a:ext>
            </a:extLst>
          </p:cNvPr>
          <p:cNvSpPr txBox="1">
            <a:spLocks/>
          </p:cNvSpPr>
          <p:nvPr/>
        </p:nvSpPr>
        <p:spPr>
          <a:xfrm>
            <a:off x="315687" y="686234"/>
            <a:ext cx="8567056" cy="5573052"/>
          </a:xfrm>
          <a:prstGeom prst="rect">
            <a:avLst/>
          </a:prstGeom>
          <a:ln>
            <a:noFill/>
          </a:ln>
        </p:spPr>
        <p:txBody>
          <a:bodyPr vert="horz" lIns="68580" tIns="34290" rIns="68580" bIns="3429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＜提案する技術・素材の内容（他に優る点）＞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記載例：他にはできない微小な変化を検出できます。</a:t>
            </a:r>
            <a:endParaRPr lang="en-US" altLang="ja-JP" dirty="0" smtClean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記載例：類似したもので既存の</a:t>
            </a:r>
            <a:r>
              <a:rPr lang="en-US" altLang="ja-JP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（写真）が</a:t>
            </a:r>
            <a:endParaRPr lang="en-US" altLang="ja-JP" dirty="0" smtClean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一番普及していますが、〇〇ができることが重要で、</a:t>
            </a:r>
            <a:endParaRPr lang="en-US" altLang="ja-JP" dirty="0" smtClean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これまで</a:t>
            </a:r>
            <a:r>
              <a:rPr lang="en-US" altLang="ja-JP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ではできませんでした。</a:t>
            </a:r>
            <a:endParaRPr lang="en-US" altLang="ja-JP" dirty="0" smtClean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本技術・素材では世界で初めて〇〇が可能になりました。</a:t>
            </a:r>
            <a:endParaRPr lang="en-US" altLang="ja-JP" dirty="0" smtClean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dirty="0" smtClean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en-US" altLang="ja-JP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en-US" altLang="ja-JP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記載例：既存品に劣らない品質の技術・素材を、</a:t>
            </a:r>
            <a:endParaRPr lang="en-US" altLang="ja-JP" dirty="0" smtClean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r>
              <a:rPr lang="en-US" altLang="ja-JP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1/5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の価格、</a:t>
            </a:r>
            <a:r>
              <a:rPr lang="en-US" altLang="ja-JP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1/2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の期間で提供できます。</a:t>
            </a:r>
            <a:endParaRPr lang="en-US" altLang="ja-JP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418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字幕 2">
            <a:extLst>
              <a:ext uri="{FF2B5EF4-FFF2-40B4-BE49-F238E27FC236}">
                <a16:creationId xmlns:a16="http://schemas.microsoft.com/office/drawing/2014/main" id="{FDC0A984-91A0-45A0-87F1-8F7CD78E2168}"/>
              </a:ext>
            </a:extLst>
          </p:cNvPr>
          <p:cNvSpPr txBox="1">
            <a:spLocks/>
          </p:cNvSpPr>
          <p:nvPr/>
        </p:nvSpPr>
        <p:spPr>
          <a:xfrm>
            <a:off x="483326" y="936171"/>
            <a:ext cx="8334103" cy="5577839"/>
          </a:xfrm>
          <a:prstGeom prst="rect">
            <a:avLst/>
          </a:prstGeom>
          <a:ln>
            <a:noFill/>
          </a:ln>
        </p:spPr>
        <p:txBody>
          <a:bodyPr vert="horz" lIns="68580" tIns="34290" rIns="68580" bIns="34290" rtlCol="0" anchor="t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＜提案する技術・素材の応用＞</a:t>
            </a:r>
            <a:endParaRPr lang="en-US" altLang="ja-JP" sz="3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臨床現場で応用された実例、応用の提案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i="1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</a:t>
            </a:r>
            <a:r>
              <a:rPr lang="ja-JP" altLang="en-US" i="1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例</a:t>
            </a:r>
            <a:r>
              <a:rPr lang="ja-JP" altLang="en-US" i="1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：この素材を使って、骨折部位の添え木を作る時、個々の患者さんの患部の形状、治療経過に伴う形状変化に合わせた添え木を作成する。</a:t>
            </a:r>
            <a:endParaRPr lang="en-US" altLang="ja-JP" i="1" dirty="0" smtClean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臨床現場以外で応用された実例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記載例：宇宙ステーションの〇〇の技術・素材に使われています。</a:t>
            </a:r>
            <a:endParaRPr lang="ja-JP" altLang="en-US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87854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716588AC-3F0B-4471-8B68-D0C4E9E32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6571" y="816430"/>
            <a:ext cx="8403772" cy="5539921"/>
          </a:xfrm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＜企業／機関の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情報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-1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・所属機関の基本情報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記載例：所属機関の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概要、沿革、組織、体制　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endParaRPr lang="en-US" altLang="ja-JP" dirty="0" smtClean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発表以外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に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所属機関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持つ技術・素材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記載例：電気を通す極細繊維　等</a:t>
            </a:r>
            <a:endParaRPr lang="en-US" altLang="ja-JP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医療機器への関わりの過去の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実績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記載例：〇〇年に〇〇大学と〇〇を共同開発。〇〇を供給。</a:t>
            </a:r>
            <a:endParaRPr lang="en-US" altLang="ja-JP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・医療機器の製造販売業など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の資格があれば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：第二種医療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機器製造販売業　　　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・その他製品の例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4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234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716588AC-3F0B-4471-8B68-D0C4E9E32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6571" y="816430"/>
            <a:ext cx="8403772" cy="5539921"/>
          </a:xfrm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＜企業／機関の情報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-2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・所属機関の基本情報</a:t>
            </a:r>
            <a:endParaRPr lang="ja-JP" altLang="en-US" sz="2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記載例：所属機関の概要、沿革、組織、体制　等</a:t>
            </a:r>
            <a:endParaRPr lang="en-US" altLang="ja-JP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発表以外に所属機関が持つ技術・素材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記載例：電気を通す極細繊維　等</a:t>
            </a:r>
            <a:endParaRPr lang="en-US" altLang="ja-JP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医療機器への関わりの過去の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実績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記載例：〇〇年に〇〇大学と〇〇を共同開発。〇〇を供給。</a:t>
            </a:r>
            <a:endParaRPr lang="en-US" altLang="ja-JP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・医療機器の製造販売業など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の資格があれば</a:t>
            </a:r>
            <a:endParaRPr lang="en-US" altLang="ja-JP" sz="2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：第二種医療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機器製造販売業　　　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</a:rPr>
              <a:t>・その他製品の例　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ja-JP" altLang="en-US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5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8272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字幕 2">
            <a:extLst>
              <a:ext uri="{FF2B5EF4-FFF2-40B4-BE49-F238E27FC236}">
                <a16:creationId xmlns:a16="http://schemas.microsoft.com/office/drawing/2014/main" id="{716588AC-3F0B-4471-8B68-D0C4E9E32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6571" y="816430"/>
            <a:ext cx="8403772" cy="5539921"/>
          </a:xfrm>
          <a:ln>
            <a:noFill/>
          </a:ln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＜企業／機関の情報</a:t>
            </a:r>
            <a:r>
              <a:rPr lang="en-US" altLang="ja-JP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-3</a:t>
            </a:r>
            <a:r>
              <a:rPr lang="ja-JP" altLang="en-US" sz="3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＞</a:t>
            </a:r>
            <a:endParaRPr lang="en-US" altLang="ja-JP" sz="3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ja-JP" altLang="en-US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所属機関の基本情報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記載例：所属機関の概要、沿革、組織、体制　等</a:t>
            </a:r>
            <a:endParaRPr lang="en-US" altLang="ja-JP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発表以外に所属機関が持つ技術・素材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記載例：電気を通す極細繊維　等</a:t>
            </a:r>
            <a:endParaRPr lang="en-US" altLang="ja-JP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</a:t>
            </a: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医療機器への関わりの過去の実績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記載例：〇〇年に〇〇大学と〇〇を共同開発。〇〇を供給。</a:t>
            </a:r>
            <a:endParaRPr lang="en-US" altLang="ja-JP" dirty="0">
              <a:solidFill>
                <a:srgbClr val="00B0F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・医療機器の製造販売業などの資格があれば</a:t>
            </a:r>
            <a:endParaRPr lang="en-US" altLang="ja-JP" sz="280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</a:t>
            </a:r>
            <a:r>
              <a:rPr lang="ja-JP" altLang="en-US" dirty="0" smtClean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：第二種医療</a:t>
            </a:r>
            <a:r>
              <a:rPr lang="ja-JP" altLang="en-US" dirty="0">
                <a:solidFill>
                  <a:srgbClr val="00B0F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機器製造販売業　　　</a:t>
            </a:r>
          </a:p>
          <a:p>
            <a:pPr lvl="0" algn="l">
              <a:lnSpc>
                <a:spcPct val="100000"/>
              </a:lnSpc>
              <a:spcBef>
                <a:spcPts val="0"/>
              </a:spcBef>
            </a:pPr>
            <a:r>
              <a:rPr lang="ja-JP" altLang="en-US" sz="280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・その他製品の例　等</a:t>
            </a:r>
            <a:r>
              <a:rPr lang="ja-JP" altLang="en-US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en-US" altLang="ja-JP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kumimoji="1" lang="en-US" altLang="ja-JP" dirty="0" smtClean="0"/>
              <a:t>6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1277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 テーマ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</TotalTime>
  <Words>192</Words>
  <Application>Microsoft Office PowerPoint</Application>
  <PresentationFormat>画面に合わせる (4:3)</PresentationFormat>
  <Paragraphs>80</Paragraphs>
  <Slides>7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〇〇〇〇〇 （提案する技術・素材の名称） 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企業概要</dc:title>
  <dc:creator>笹山 淑弘</dc:creator>
  <cp:lastModifiedBy>Sawatari Shoko(ccr-kobe)</cp:lastModifiedBy>
  <cp:revision>72</cp:revision>
  <cp:lastPrinted>2019-12-10T00:27:47Z</cp:lastPrinted>
  <dcterms:created xsi:type="dcterms:W3CDTF">2019-10-31T05:51:19Z</dcterms:created>
  <dcterms:modified xsi:type="dcterms:W3CDTF">2019-12-10T01:13:44Z</dcterms:modified>
</cp:coreProperties>
</file>