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shapexml.xml" ContentType="application/vnd.ms-office.DrsShape+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shapeXml" Target="drs/shapexml.xml"/></Relationships>
</file>

<file path=drs/downrev.xml><?xml version="1.0" encoding="utf-8"?>
<a:downRevStg xmlns:a="http://schemas.openxmlformats.org/drawingml/2006/main" shapeCheckSum="ttdA1yUEmsIVxMDwh0c5aU==&#10;" textCheckSum="WAs31w==&#10;" shapeId="2" fHybridRaster="0" ver="1"/>
</file>

<file path=drs/shapexml.xml><?xml version="1.0" encoding="utf-8"?>
<p:sp xmlns:p="http://schemas.openxmlformats.org/presentationml/2006/main">
  <p:nvSpPr>
    <p:cNvPr id="2" name="テキスト ボックス 1"/>
    <p:cNvSpPr txBox="1"/>
    <p:nvPr/>
  </p:nvSpPr>
  <p:spPr>
    <a:xfrm xmlns:a="http://schemas.openxmlformats.org/drawingml/2006/main">
      <a:off x="636588" y="1074738"/>
      <a:ext cx="8615362" cy="5632311"/>
    </a:xfrm>
    <a:prstGeom xmlns:a="http://schemas.openxmlformats.org/drawingml/2006/main" prst="rect">
      <a:avLst/>
    </a:prstGeom>
    <a:noFill xmlns:a="http://schemas.openxmlformats.org/drawingml/2006/main"/>
  </p:spPr>
  <p:txBody>
    <a:bodyPr xmlns:a="http://schemas.openxmlformats.org/drawingml/2006/main">
      <a:spAutoFit/>
    </a:bodyPr>
    <a:lstStyle xmlns:a="http://schemas.openxmlformats.org/drawingml/2006/main"/>
    <a:p xmlns:a="http://schemas.openxmlformats.org/drawingml/2006/main">
      <a:pPr marL="0" marR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r>
        <a:rPr kumimoji="1" lang="en-US" altLang="ja-JP" sz="40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ea"/>
          <a:ea typeface="+mn-ea"/>
          <a:cs typeface="+mn-cs"/>
        </a:rPr>
        <a:t> </a:t>
      </a:r>
      <a:r>
        <a:rPr kumimoji="1" lang="ja-JP" altLang="en-US" sz="40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ea"/>
          <a:ea typeface="+mn-ea"/>
          <a:cs typeface="+mn-cs"/>
        </a:rPr>
        <a:t>     </a:t>
      </a:r>
      <a:endParaRPr kumimoji="1" lang="en-US" altLang="ja-JP" sz="4000" b="0" i="0" u="none" strike="noStrike" kern="1200" cap="none" spc="0" normalizeH="0" baseline="0" noProof="0" dirty="0" smtClean="0">
        <a:ln>
          <a:noFill/>
        </a:ln>
        <a:solidFill>
          <a:schemeClr val="tx1"/>
        </a:solidFill>
        <a:effectLst/>
        <a:uLnTx/>
        <a:uFillTx/>
        <a:latin typeface="+mn-ea"/>
        <a:ea typeface="+mn-ea"/>
        <a:cs typeface="+mn-cs"/>
      </a:endParaRPr>
    </a:p>
    <a:p xmlns:a="http://schemas.openxmlformats.org/drawingml/2006/main">
      <a:pPr marL="0" marR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r>
        <a:rPr kumimoji="1" lang="ja-JP" altLang="en-US" sz="40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ea"/>
          <a:ea typeface="+mn-ea"/>
          <a:cs typeface="+mn-cs"/>
        </a:rPr>
        <a:t>                  </a:t>
      </a:r>
      <a:endParaRPr kumimoji="1" lang="en-US" altLang="ja-JP" sz="4000" b="0" i="0" u="none" strike="noStrike" kern="1200" cap="none" spc="0" normalizeH="0" baseline="0" noProof="0" dirty="0" smtClean="0">
        <a:ln>
          <a:noFill/>
        </a:ln>
        <a:solidFill>
          <a:schemeClr val="tx1"/>
        </a:solidFill>
        <a:effectLst/>
        <a:uLnTx/>
        <a:uFillTx/>
        <a:latin typeface="+mn-ea"/>
        <a:ea typeface="+mn-ea"/>
        <a:cs typeface="+mn-cs"/>
      </a:endParaRPr>
    </a:p>
    <a:p xmlns:a="http://schemas.openxmlformats.org/drawingml/2006/main">
      <a:pPr marL="0" marR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endParaRPr kumimoji="1" lang="en-US" altLang="ja-JP" sz="4000" b="0" i="0" u="none" strike="noStrike" kern="1200" cap="none" spc="0" normalizeH="0" baseline="0" noProof="0" dirty="0" smtClean="0">
        <a:ln>
          <a:noFill/>
        </a:ln>
        <a:solidFill>
          <a:schemeClr val="tx1"/>
        </a:solidFill>
        <a:effectLst/>
        <a:uLnTx/>
        <a:uFillTx/>
        <a:latin typeface="+mn-ea"/>
        <a:ea typeface="+mn-ea"/>
        <a:cs typeface="+mn-cs"/>
      </a:endParaRPr>
    </a:p>
    <a:p xmlns:a="http://schemas.openxmlformats.org/drawingml/2006/main">
      <a:pPr marL="0" marR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r>
        <a:rPr kumimoji="1" lang="en-US" altLang="ja-JP" sz="40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ea"/>
          <a:ea typeface="+mn-ea"/>
          <a:cs typeface="+mn-cs"/>
        </a:rPr>
        <a:t>  </a:t>
      </a:r>
      <a:r>
        <a:rPr kumimoji="1" lang="ja-JP" altLang="en-US" sz="40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ea"/>
          <a:ea typeface="+mn-ea"/>
          <a:cs typeface="+mn-cs"/>
        </a:rPr>
        <a:t>               </a:t>
      </a:r>
      <a:endParaRPr kumimoji="1" lang="en-US" altLang="ja-JP" sz="4000" b="0" i="0" u="none" strike="noStrike" kern="1200" cap="none" spc="0" normalizeH="0" baseline="0" noProof="0" dirty="0">
        <a:ln>
          <a:noFill/>
        </a:ln>
        <a:solidFill>
          <a:schemeClr val="tx1"/>
        </a:solidFill>
        <a:effectLst/>
        <a:uLnTx/>
        <a:uFillTx/>
        <a:latin typeface="+mn-ea"/>
        <a:ea typeface="+mn-ea"/>
        <a:cs typeface="+mn-cs"/>
      </a:endParaRPr>
    </a:p>
    <a:p xmlns:a="http://schemas.openxmlformats.org/drawingml/2006/main">
      <a:pPr marL="0" marR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endParaRPr kumimoji="1" lang="en-US" altLang="ja-JP" sz="4000" b="0" i="0" u="none" strike="noStrike" kern="1200" cap="none" spc="0" normalizeH="0" baseline="0" noProof="0" dirty="0" smtClean="0">
        <a:ln>
          <a:noFill/>
        </a:ln>
        <a:solidFill>
          <a:schemeClr val="tx1"/>
        </a:solidFill>
        <a:effectLst/>
        <a:uLnTx/>
        <a:uFillTx/>
        <a:latin typeface="+mn-ea"/>
        <a:ea typeface="+mn-ea"/>
        <a:cs typeface="+mn-cs"/>
      </a:endParaRPr>
    </a:p>
    <a:p xmlns:a="http://schemas.openxmlformats.org/drawingml/2006/main">
      <a:pPr marL="0" marR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endParaRPr kumimoji="1" lang="en-US" altLang="ja-JP" sz="4000" b="0" i="0" u="none" strike="noStrike" kern="1200" cap="none" spc="0" normalizeH="0" baseline="0" noProof="0" dirty="0" smtClean="0">
        <a:ln>
          <a:noFill/>
        </a:ln>
        <a:solidFill>
          <a:schemeClr val="tx1"/>
        </a:solidFill>
        <a:effectLst/>
        <a:uLnTx/>
        <a:uFillTx/>
        <a:latin typeface="+mn-ea"/>
        <a:ea typeface="+mn-ea"/>
        <a:cs typeface="+mn-cs"/>
      </a:endParaRPr>
    </a:p>
    <a:p xmlns:a="http://schemas.openxmlformats.org/drawingml/2006/main">
      <a:pPr marL="0" marR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r>
        <a:rPr kumimoji="1" lang="ja-JP" altLang="en-US" sz="40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ea"/>
          <a:ea typeface="+mn-ea"/>
          <a:cs typeface="+mn-cs"/>
        </a:rPr>
        <a:t>   </a:t>
      </a:r>
      <a:r>
        <a:rPr kumimoji="1" lang="ja-JP" altLang="en-US" sz="40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ea"/>
          <a:ea typeface="+mn-ea"/>
          <a:cs typeface="+mn-cs"/>
        </a:rPr>
        <a:t>         </a:t>
      </a:r>
      <a:r>
        <a:rPr kumimoji="1" lang="ja-JP" altLang="en-US" sz="40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ea"/>
          <a:ea typeface="+mn-ea"/>
          <a:cs typeface="+mn-cs"/>
        </a:rPr>
        <a:t>  </a:t>
      </a:r>
      <a:r>
        <a:rPr kumimoji="1" lang="ja-JP" altLang="en-US" sz="40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ea"/>
          <a:ea typeface="+mn-ea"/>
          <a:cs typeface="+mn-cs"/>
        </a:rPr>
        <a:t> </a:t>
      </a:r>
      <a:endParaRPr kumimoji="1" lang="en-US" altLang="ja-JP" sz="4000" b="0" i="0" u="none" strike="noStrike" kern="1200" cap="none" spc="0" normalizeH="0" baseline="0" noProof="0" dirty="0" smtClean="0">
        <a:ln>
          <a:noFill/>
        </a:ln>
        <a:solidFill>
          <a:schemeClr val="tx1"/>
        </a:solidFill>
        <a:effectLst/>
        <a:uLnTx/>
        <a:uFillTx/>
        <a:latin typeface="+mn-ea"/>
        <a:ea typeface="+mn-ea"/>
        <a:cs typeface="+mn-cs"/>
      </a:endParaRPr>
    </a:p>
    <a:p xmlns:a="http://schemas.openxmlformats.org/drawingml/2006/main">
      <a:pPr marL="0" marR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r>
        <a:rPr kumimoji="1" lang="ja-JP" altLang="en-US" sz="4000" b="0" i="0" u="none" strike="noStrike" kern="1200" cap="none" spc="0" normalizeH="0" baseline="0" noProof="0" dirty="0" smtClean="0">
          <a:ln>
            <a:noFill/>
          </a:ln>
          <a:solidFill>
            <a:schemeClr val="tx1"/>
          </a:solidFill>
          <a:effectLst/>
          <a:uLnTx/>
          <a:uFillTx/>
          <a:latin typeface="+mn-ea"/>
          <a:ea typeface="+mn-ea"/>
          <a:cs typeface="+mn-cs"/>
        </a:rPr>
        <a:t>                  </a:t>
      </a:r>
      <a:endParaRPr kumimoji="1" lang="en-US" altLang="ja-JP" sz="4000" b="0" i="0" u="none" strike="noStrike" kern="1200" cap="none" spc="0" normalizeH="0" baseline="0" noProof="0" dirty="0">
        <a:ln>
          <a:noFill/>
        </a:ln>
        <a:solidFill>
          <a:schemeClr val="tx1"/>
        </a:solidFill>
        <a:effectLst/>
        <a:uLnTx/>
        <a:uFillTx/>
        <a:latin typeface="+mn-ea"/>
        <a:ea typeface="+mn-ea"/>
        <a:cs typeface="+mn-cs"/>
      </a:endParaRPr>
    </a:p>
    <a:p xmlns:a="http://schemas.openxmlformats.org/drawingml/2006/main">
      <a:pPr marL="0" marR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endParaRPr kumimoji="1" lang="en-US" altLang="ja-JP" sz="4000" b="0" i="0" u="none" strike="noStrike" kern="1200" cap="none" spc="0" normalizeH="0" baseline="0" noProof="0" dirty="0">
        <a:ln>
          <a:noFill/>
        </a:ln>
        <a:solidFill>
          <a:schemeClr val="tx1"/>
        </a:solidFill>
        <a:effectLst/>
        <a:uLnTx/>
        <a:uFillTx/>
        <a:latin typeface="+mn-ea"/>
        <a:ea typeface="+mn-ea"/>
        <a:cs typeface="+mn-cs"/>
      </a:endParaRPr>
    </a:p>
  </p:txBody>
</p:sp>
</file>